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1" r:id="rId6"/>
    <p:sldId id="271" r:id="rId7"/>
    <p:sldId id="274" r:id="rId8"/>
    <p:sldId id="264" r:id="rId9"/>
    <p:sldId id="269" r:id="rId10"/>
    <p:sldId id="276" r:id="rId11"/>
  </p:sldIdLst>
  <p:sldSz cx="9144000" cy="6858000" type="screen4x3"/>
  <p:notesSz cx="6815138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434" autoAdjust="0"/>
  </p:normalViewPr>
  <p:slideViewPr>
    <p:cSldViewPr>
      <p:cViewPr varScale="1">
        <p:scale>
          <a:sx n="74" d="100"/>
          <a:sy n="74" d="100"/>
        </p:scale>
        <p:origin x="12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EBC66EF8-8F10-4809-B13F-D52E2DBAF6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7ECFCEA-E457-433A-8A66-4701781A1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46A90-3358-46F5-A000-FB7D74E928F6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7C90DE3-5016-49DF-BD75-063CB2837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CE1BA6D-4AA6-42B5-8055-425F9F4E56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60800" y="9448800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95721-3AFA-4BF4-A7D5-0192E4FAA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4981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74DCA-F6BF-4E07-9CFF-B9274DC59455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43013"/>
            <a:ext cx="4475162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87126"/>
            <a:ext cx="545211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53226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8185"/>
            <a:ext cx="2953226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9B199-AC69-4580-ACA0-613D2F4E0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18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D9B199-AC69-4580-ACA0-613D2F4E072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721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D9B199-AC69-4580-ACA0-613D2F4E072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140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D9B199-AC69-4580-ACA0-613D2F4E072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D9B199-AC69-4580-ACA0-613D2F4E072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53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D9B199-AC69-4580-ACA0-613D2F4E072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89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D9B199-AC69-4580-ACA0-613D2F4E072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146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процессе мастер-класса по изготовлению натуральных, экологически-чистых конфет был установлен рекорд смены - 7,5 килограмм конфет.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D9B199-AC69-4580-ACA0-613D2F4E072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322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D9B199-AC69-4580-ACA0-613D2F4E072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216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D9B199-AC69-4580-ACA0-613D2F4E072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566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D9B199-AC69-4580-ACA0-613D2F4E072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26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3715891-8717-49D3-9A6D-77DCF8834F3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2D1D0AF-7667-4C22-9F66-9D9F479EC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5891-8717-49D3-9A6D-77DCF8834F3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D0AF-7667-4C22-9F66-9D9F479EC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5891-8717-49D3-9A6D-77DCF8834F3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D0AF-7667-4C22-9F66-9D9F479EC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715891-8717-49D3-9A6D-77DCF8834F3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D1D0AF-7667-4C22-9F66-9D9F479ECF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3715891-8717-49D3-9A6D-77DCF8834F3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2D1D0AF-7667-4C22-9F66-9D9F479EC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5891-8717-49D3-9A6D-77DCF8834F3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D0AF-7667-4C22-9F66-9D9F479ECF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5891-8717-49D3-9A6D-77DCF8834F3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D0AF-7667-4C22-9F66-9D9F479ECF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715891-8717-49D3-9A6D-77DCF8834F3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D1D0AF-7667-4C22-9F66-9D9F479ECF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5891-8717-49D3-9A6D-77DCF8834F3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D0AF-7667-4C22-9F66-9D9F479EC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715891-8717-49D3-9A6D-77DCF8834F3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D1D0AF-7667-4C22-9F66-9D9F479ECF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715891-8717-49D3-9A6D-77DCF8834F3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D1D0AF-7667-4C22-9F66-9D9F479ECF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715891-8717-49D3-9A6D-77DCF8834F3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2D1D0AF-7667-4C22-9F66-9D9F479EC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84" y="292266"/>
            <a:ext cx="5391996" cy="4288861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>
                <a:solidFill>
                  <a:schemeClr val="bg1"/>
                </a:solidFill>
              </a:rPr>
              <a:t/>
            </a:r>
            <a:br>
              <a:rPr lang="ru-RU" sz="4000" i="1" dirty="0">
                <a:solidFill>
                  <a:schemeClr val="bg1"/>
                </a:solidFill>
              </a:rPr>
            </a:br>
            <a:r>
              <a:rPr lang="ru-RU" sz="4000" i="1" dirty="0">
                <a:solidFill>
                  <a:schemeClr val="bg1"/>
                </a:solidFill>
              </a:rPr>
              <a:t/>
            </a:r>
            <a:br>
              <a:rPr lang="ru-RU" sz="4000" i="1" dirty="0">
                <a:solidFill>
                  <a:schemeClr val="bg1"/>
                </a:solidFill>
              </a:rPr>
            </a:br>
            <a:r>
              <a:rPr lang="ru-RU" sz="4000" i="1" dirty="0">
                <a:solidFill>
                  <a:schemeClr val="bg1"/>
                </a:solidFill>
              </a:rPr>
              <a:t/>
            </a:r>
            <a:br>
              <a:rPr lang="ru-RU" sz="4000" i="1" dirty="0">
                <a:solidFill>
                  <a:schemeClr val="bg1"/>
                </a:solidFill>
              </a:rPr>
            </a:br>
            <a:r>
              <a:rPr lang="ru-RU" sz="4000" i="1" dirty="0">
                <a:solidFill>
                  <a:schemeClr val="bg1"/>
                </a:solidFill>
              </a:rPr>
              <a:t>Социально – культурная смена «</a:t>
            </a:r>
            <a:r>
              <a:rPr lang="ru-RU" sz="4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Активный</a:t>
            </a:r>
            <a:r>
              <a:rPr lang="ru-RU" sz="4000" i="1" dirty="0">
                <a:solidFill>
                  <a:schemeClr val="bg1"/>
                </a:solidFill>
              </a:rPr>
              <a:t> возраст»           в рамках празднования                75-летия атомной </a:t>
            </a:r>
            <a:r>
              <a:rPr lang="ru-RU" sz="4000" i="1" dirty="0" smtClean="0">
                <a:solidFill>
                  <a:schemeClr val="bg1"/>
                </a:solidFill>
              </a:rPr>
              <a:t>отрасли</a:t>
            </a:r>
            <a:endParaRPr lang="ru-RU" sz="4000" i="1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9168" y="2018208"/>
            <a:ext cx="1555357" cy="1844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32" name="AutoShape 8" descr="https://www.ocks-rosatoma.ru/assets/common/img/75-let/rosatom_75_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Documents and Settings\USER\Рабочий стол\картинки\rosatom_75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4379" y="215109"/>
            <a:ext cx="1772816" cy="1484784"/>
          </a:xfrm>
          <a:prstGeom prst="rect">
            <a:avLst/>
          </a:prstGeom>
          <a:noFill/>
        </p:spPr>
      </p:pic>
      <p:pic>
        <p:nvPicPr>
          <p:cNvPr id="1026" name="Picture 2" descr="C:\Documents and Settings\молодежка\Рабочий стол\7-ger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88640"/>
            <a:ext cx="1167383" cy="1371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6" y="50851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Территория реализации : муниципальное образование 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</a:rPr>
              <a:t>«город Десногорск» Смоленской области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309925"/>
            <a:ext cx="1187624" cy="135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887034" y="908720"/>
            <a:ext cx="757339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Перспективы развития практики.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данного проекта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продолжена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счет включения участников в ряды «серебряных волонтеров» муниципального Волонтерского штаба. Добровольчество – это новая эффективная форма работы, социальный тренд последних лет, который на территории Десногорска развивается быстрыми темпами. Неравнодушные, опытные, ответственные «серебряные» добровольцы - атомщики своей позицией доказывают, что в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этом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прекрасном возрасте жизнь в атомграде только начинается. Нельзя не отметить, что в перспективе развития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практики,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одной из форм активного долголетия пожилых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людей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На момент подачи заявки запланировано к проведению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 смены «Активного возраста» в 2021 году.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6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046864" y="2606140"/>
            <a:ext cx="6480720" cy="4032448"/>
          </a:xfrm>
          <a:prstGeom prst="ellipse">
            <a:avLst/>
          </a:prstGeom>
          <a:solidFill>
            <a:srgbClr val="C00000">
              <a:alpha val="8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971600" y="0"/>
            <a:ext cx="4896544" cy="2780928"/>
          </a:xfrm>
          <a:prstGeom prst="ellipse">
            <a:avLst/>
          </a:prstGeom>
          <a:solidFill>
            <a:srgbClr val="C00000">
              <a:alpha val="8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72400" y="6309320"/>
            <a:ext cx="285800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5144"/>
            <a:ext cx="187220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43608" y="260648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нацелен на то, чтобы наш молодой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красивый город развивался при активном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участии неравнодушных горожан, имеющих за плечами глубокий жизненный опыт.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729538"/>
            <a:ext cx="59766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  <a:p>
            <a:pPr algn="ctr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и развитие мотивации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сохранение здоровья и продление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активного образа жизни;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- преодоление  социальной  изолированности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старшего поколения;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- совершенствование способов взаимодействия представителей  старшего  поколения с окружающим миром;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развитие навыка культурного и позитивного общения;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создание атмосферы взаимопонимания, эмоциональной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взаимоподдержки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общности интересов старшего поколения;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популяризация направления «серебряные волонтёры»;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развитие творческих способностей старшего поколения.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88640"/>
            <a:ext cx="61722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ТОРЖЕСТВЕННОЕ ОТКРЫТИЕ </a:t>
            </a:r>
            <a:b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СОЦИАЛЬНО- КУЛЬТУРНОЙ СМЕНЫ </a:t>
            </a:r>
            <a:b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«АКТИВНЫЙ ВОЗРАСТ»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1124744"/>
            <a:ext cx="3672408" cy="1944216"/>
          </a:xfrm>
        </p:spPr>
        <p:txBody>
          <a:bodyPr>
            <a:normAutofit/>
          </a:bodyPr>
          <a:lstStyle/>
          <a:p>
            <a:pPr algn="ctr"/>
            <a:r>
              <a:rPr lang="ru-RU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Андрей </a:t>
            </a:r>
          </a:p>
          <a:p>
            <a:pPr algn="ctr"/>
            <a:r>
              <a:rPr lang="ru-RU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Николаевич </a:t>
            </a:r>
          </a:p>
          <a:p>
            <a:pPr algn="ctr"/>
            <a:r>
              <a:rPr lang="ru-RU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Шубин</a:t>
            </a:r>
            <a:endParaRPr lang="ru-RU" i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Глава муниципального образования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«город Десногорск» Смоленской области </a:t>
            </a:r>
            <a:r>
              <a:rPr lang="ru-RU" sz="2000" i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остей</a:t>
            </a:r>
          </a:p>
        </p:txBody>
      </p:sp>
      <p:pic>
        <p:nvPicPr>
          <p:cNvPr id="4098" name="Picture 2" descr="C:\Documents and Settings\USER\Рабочий стол\Новая папка\Открытие лагеря Ветеранов (Давыдов Виктор)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4213504" cy="2808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0" name="Picture 4" descr="C:\Documents and Settings\USER\Рабочий стол\Новая папка\Открытие лагеря Ветеранов (Давыдов Виктор) (1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573016"/>
            <a:ext cx="4512512" cy="3024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725144"/>
            <a:ext cx="187220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691680" y="4077072"/>
            <a:ext cx="223224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Анатолий Александрович </a:t>
            </a:r>
            <a:r>
              <a:rPr lang="ru-RU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Терлецкий</a:t>
            </a:r>
            <a:r>
              <a:rPr lang="ru-RU" dirty="0"/>
              <a:t>    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Смоленской атомной станции по управлению персоналом </a:t>
            </a:r>
            <a:endParaRPr lang="ru-RU" sz="12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188640"/>
            <a:ext cx="6622504" cy="6186282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Проект предполагал организацию социально – культурных смены для пожилых людей, ветеранов атомной промышленности. 20 человек пребывали в привычной для них климатической зоне на живописном берегу десногорского водохранилища, что являлось, по нашему мнению, актуальным и востребованным. Соответствующий социальный проект однозначно способствовал продлению активного долголетия и повышению качества жизни пожилых людей и ветеранов, принявших в нем участие.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В семидневном марафоне прошел ряд мероприятий: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библиокроссинг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лекции, обсуждения «горячих» тем, спортивно – развлекательные конкурсы, образовательные программы (финансовая грамотность, искусство фотографии, здоровый образ жизни и 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т.Д.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Встречи с целью повышения общественной активности пожилых людей, проживающих в городе присутствия атомной станции. Кульминацией проекта стала встреча всех поколений семей атомщиков, что суммарно составило около 200 человек.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Информационное сопровождение проекта регулярно осуществлялось в сети интернет, что дало возможность охватить аудиторию в численности около 30 000 человек.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25144"/>
            <a:ext cx="187220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0"/>
            <a:ext cx="6172200" cy="980728"/>
          </a:xfrm>
        </p:spPr>
        <p:txBody>
          <a:bodyPr>
            <a:normAutofit/>
          </a:bodyPr>
          <a:lstStyle/>
          <a:p>
            <a:pPr algn="ctr"/>
            <a:r>
              <a:rPr lang="ru-RU" sz="1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КУЛЬТУРНО-ДОСУГОВАЯ  ДЕЯТЕЛЬНОСТЬ УЧАСТНИКОВ СМЕНЫ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4744"/>
            <a:ext cx="4104455" cy="2405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388" y="1812091"/>
            <a:ext cx="4179813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149" name="AutoShape 5" descr="https://apf.mail.ru/cgi-bin/readmsg/IMG-20200902-WA0008.jpg?id=15990376130608749993%3B0%3B15&amp;x-email=dosugdesnogorsk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1" name="AutoShape 7" descr="https://apf.mail.ru/cgi-bin/readmsg/IMG-20200902-WA0008.jpg?id=15990376130608749993%3B0%3B15&amp;x-email=dosugdesnogorsk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3" name="AutoShape 9" descr="https://apf.mail.ru/cgi-bin/readmsg/IMG-20200902-WA0008.jpg?id=15990376130608749993%3B0%3B15&amp;x-email=dosugdesnogorsk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5" name="AutoShape 11" descr="https://apf.mail.ru/cgi-bin/readmsg/IMG-20200902-WA0008.jpg?id=15990376130608749993%3B0%3B15&amp;x-email=dosugdesnogorsk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3861048"/>
            <a:ext cx="3858683" cy="2894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725144"/>
            <a:ext cx="187220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13267" y="848845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Изготовление и презентация стенгазет на тему «75 лет 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ПОБЕДЫ»</a:t>
            </a:r>
            <a:endParaRPr lang="ru-RU" sz="1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5006742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Репетиция участников перед вокальными «сражениями» у вечернего костра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25144"/>
            <a:ext cx="187220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 descr="C:\Documents and Settings\USER\Рабочий стол\презентация\892f772e-4c34-4d73-af18-24bbe03d273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3384376" cy="42518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8623688" y="33960392"/>
            <a:ext cx="61505481" cy="5714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599285" y="2982048"/>
            <a:ext cx="3454607" cy="2772873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304117" y="2175041"/>
            <a:ext cx="2912964" cy="21872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923928" y="404664"/>
            <a:ext cx="4789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протяжении 6 дней для участников были организованны все различные, полезные и интересные для них мастер-классы, а так же фиксировались рекорды смены.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7744" y="5264791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Изготовление 7,5 килограмм натуральных, экологически чистых конфет.</a:t>
            </a:r>
          </a:p>
        </p:txBody>
      </p:sp>
    </p:spTree>
    <p:extLst>
      <p:ext uri="{BB962C8B-B14F-4D97-AF65-F5344CB8AC3E}">
        <p14:creationId xmlns:p14="http://schemas.microsoft.com/office/powerpoint/2010/main" val="189595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234" y="0"/>
            <a:ext cx="4186249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3212976"/>
            <a:ext cx="6552728" cy="3528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Достигнутые результаты.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Благодаря, реализации практики вовлекли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пожилых людей в творческую деятельность, расширили границы творческого потенциала данной категории граждан;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создали условия по удовлетворению культурных потребностей людей пожилого возраста;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повысили уровень организации их досуга;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укрепили связи поколений, в которых пожилые люди являются главной движущей силой. В связи возникли предпосылки создания проекта «Школа общественной активности» на территории муниципального образования «город Десногорск» Смоленской области.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171400"/>
            <a:ext cx="4355976" cy="3054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013176"/>
            <a:ext cx="1303335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8623688" y="33960392"/>
            <a:ext cx="61505481" cy="5714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131840" y="587295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7991" y="1617386"/>
            <a:ext cx="3149621" cy="1884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06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2051720" y="188640"/>
            <a:ext cx="234280" cy="45719"/>
          </a:xfrm>
        </p:spPr>
        <p:txBody>
          <a:bodyPr>
            <a:noAutofit/>
          </a:bodyPr>
          <a:lstStyle/>
          <a:p>
            <a:pPr algn="ctr"/>
            <a:endParaRPr lang="ru-RU" sz="1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1470" y="-34077"/>
            <a:ext cx="7419001" cy="6775445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Шейфель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ксана Валерьевна родилась в 1989 году. С 2019 г. по настоящее время занимает должность заведующий отделом по работе с детьми и подростками в МБУ «ЦК и МП» г. Десногорска. В коллективе тактична, доброжелательна, пользуется уважением среди коллег.</a:t>
            </a:r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Оксана Валерьевна является заместителем руководителя волонтерского штаба   г. Десногорска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С 2020 года является координатором «серебряного» волонтерского движения в смоленской области. Поставленные задачи выполняет качественно и в установленный срок, не считаясь при этом с личным временем. В непредвиденных ситуациях может самостоятельно принять правильное решение. 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Награждена дипломом регионального ресурсного центра по поддержке добровольчества (волонтерства) смоленской области, благодарностью ассоциации волонтерских центров, благодарственными письмами от федерального агентства по делам молодежи, комитета по культуре, спорту и молодежной политики администрации муниципального образования «город Десногорск» смоленской области, губернатора смоленской области и грамотой с памятной медалью Президента Российской Федерации.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Оксана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ейфель – человек неиссякаемой энергии и трудолюбия, её деятельность направлена на создание оптимальных условий для развития личности волонтеров, её активная жизненная позиция нацеливает весь волонтерский штаб и отряды на достижение высоких результатов, заражает их оптимизмом, стремлением двигаться вперёд.  В добровольческом движении пользуется заслуженным уважением и авторитетом</a:t>
            </a:r>
            <a:r>
              <a:rPr lang="ru-RU" sz="16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334" y="-16701"/>
            <a:ext cx="1435805" cy="163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4"/>
            <a:ext cx="496634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253"/>
            <a:ext cx="4867345" cy="3326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r="1363" b="2137"/>
          <a:stretch/>
        </p:blipFill>
        <p:spPr>
          <a:xfrm>
            <a:off x="6402760" y="3343726"/>
            <a:ext cx="2554234" cy="351427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6795" y="-12487"/>
            <a:ext cx="1187624" cy="135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" b="650"/>
          <a:stretch/>
        </p:blipFill>
        <p:spPr>
          <a:xfrm>
            <a:off x="3903633" y="3343726"/>
            <a:ext cx="2479373" cy="3542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1216</TotalTime>
  <Words>457</Words>
  <Application>Microsoft Office PowerPoint</Application>
  <PresentationFormat>Экран (4:3)</PresentationFormat>
  <Paragraphs>64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Century Schoolbook</vt:lpstr>
      <vt:lpstr>Times New Roman</vt:lpstr>
      <vt:lpstr>Wingdings</vt:lpstr>
      <vt:lpstr>Wingdings 2</vt:lpstr>
      <vt:lpstr>Эркер</vt:lpstr>
      <vt:lpstr>   Социально – культурная смена «Активный возраст»           в рамках празднования                75-летия атомной отрасли</vt:lpstr>
      <vt:lpstr>Презентация PowerPoint</vt:lpstr>
      <vt:lpstr>ТОРЖЕСТВЕННОЕ ОТКРЫТИЕ  СОЦИАЛЬНО- КУЛЬТУРНОЙ СМЕНЫ  «АКТИВНЫЙ ВОЗРАСТ»  </vt:lpstr>
      <vt:lpstr>Презентация PowerPoint</vt:lpstr>
      <vt:lpstr>КУЛЬТУРНО-ДОСУГОВАЯ  ДЕЯТЕЛЬНОСТЬ УЧАСТНИКОВ СМЕНЫ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ДИРЕКТОР</cp:lastModifiedBy>
  <cp:revision>127</cp:revision>
  <cp:lastPrinted>2020-09-07T07:41:13Z</cp:lastPrinted>
  <dcterms:created xsi:type="dcterms:W3CDTF">2020-09-02T06:16:35Z</dcterms:created>
  <dcterms:modified xsi:type="dcterms:W3CDTF">2021-06-18T08:07:56Z</dcterms:modified>
</cp:coreProperties>
</file>